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3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7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BC663-9BA7-4563-AFB4-FC585146371B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819A-C44D-4A9E-8E13-422894BD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t="45109" r="20121" b="17108"/>
          <a:stretch/>
        </p:blipFill>
        <p:spPr bwMode="auto">
          <a:xfrm>
            <a:off x="1143000" y="838200"/>
            <a:ext cx="7293166" cy="323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5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16707" r="22144" b="20000"/>
          <a:stretch/>
        </p:blipFill>
        <p:spPr bwMode="auto">
          <a:xfrm>
            <a:off x="1249496" y="533400"/>
            <a:ext cx="7083846" cy="542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5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25317" r="21928" b="11365"/>
          <a:stretch/>
        </p:blipFill>
        <p:spPr bwMode="auto">
          <a:xfrm>
            <a:off x="990600" y="609600"/>
            <a:ext cx="7105881" cy="54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t="20562" r="21711" b="15301"/>
          <a:stretch/>
        </p:blipFill>
        <p:spPr bwMode="auto">
          <a:xfrm>
            <a:off x="1305499" y="457200"/>
            <a:ext cx="7083845" cy="54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8" t="18506" r="21422" b="10040"/>
          <a:stretch/>
        </p:blipFill>
        <p:spPr bwMode="auto">
          <a:xfrm>
            <a:off x="1217363" y="304800"/>
            <a:ext cx="7171981" cy="612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6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1333" r="22220" b="8813"/>
          <a:stretch/>
        </p:blipFill>
        <p:spPr bwMode="auto">
          <a:xfrm>
            <a:off x="1143000" y="304800"/>
            <a:ext cx="6995308" cy="59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3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7" t="22113" r="22146" b="9204"/>
          <a:stretch/>
        </p:blipFill>
        <p:spPr bwMode="auto">
          <a:xfrm>
            <a:off x="1066800" y="304800"/>
            <a:ext cx="7092176" cy="58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98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1333" r="22000" b="8553"/>
          <a:stretch/>
        </p:blipFill>
        <p:spPr bwMode="auto">
          <a:xfrm>
            <a:off x="1341863" y="304800"/>
            <a:ext cx="7014118" cy="60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1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indy</dc:creator>
  <cp:lastModifiedBy>indy</cp:lastModifiedBy>
  <cp:revision>2</cp:revision>
  <dcterms:created xsi:type="dcterms:W3CDTF">2011-08-20T14:48:30Z</dcterms:created>
  <dcterms:modified xsi:type="dcterms:W3CDTF">2011-08-20T15:52:04Z</dcterms:modified>
</cp:coreProperties>
</file>